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9" d="100"/>
          <a:sy n="69" d="100"/>
        </p:scale>
        <p:origin x="-774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E3C7A-8B9E-42B1-8F9F-526FA0559421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3FEA7-2345-44A5-81ED-68EEE9ECB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4296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C7A6659-DA36-4091-9922-64B5FFA70549}" type="datetimeFigureOut">
              <a:rPr lang="en-US" smtClean="0"/>
              <a:pPr/>
              <a:t>02/14/2024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B84749-1A66-4D52-9F05-7AA7407B2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4182" y="2590800"/>
            <a:ext cx="11152909" cy="3616036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 </a:t>
            </a:r>
          </a:p>
          <a:p>
            <a:pPr algn="l"/>
            <a:r>
              <a:rPr lang="en-US" sz="4000" b="1" dirty="0" smtClean="0"/>
              <a:t>MONTH :</a:t>
            </a:r>
          </a:p>
          <a:p>
            <a:pPr algn="l"/>
            <a:endParaRPr lang="en-US" sz="4000" b="1" dirty="0" smtClean="0"/>
          </a:p>
          <a:p>
            <a:pPr algn="l"/>
            <a:r>
              <a:rPr lang="en-US" sz="4000" b="1" dirty="0" smtClean="0"/>
              <a:t>DEPARTMENT : </a:t>
            </a:r>
          </a:p>
          <a:p>
            <a:pPr algn="l"/>
            <a:endParaRPr lang="en-US" sz="4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091" y="318656"/>
            <a:ext cx="11388436" cy="1662544"/>
          </a:xfrm>
        </p:spPr>
        <p:txBody>
          <a:bodyPr/>
          <a:lstStyle/>
          <a:p>
            <a:pPr algn="ctr"/>
            <a:r>
              <a:rPr lang="en-US" sz="4800" b="1" dirty="0" smtClean="0"/>
              <a:t>BHARATPUR HOSPITAL</a:t>
            </a:r>
            <a:br>
              <a:rPr lang="en-US" sz="4800" b="1" dirty="0" smtClean="0"/>
            </a:br>
            <a:r>
              <a:rPr lang="en-US" sz="4800" b="1" dirty="0" smtClean="0"/>
              <a:t>MORTALITY REVIEW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xmlns="" val="2954946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3" y="2160589"/>
            <a:ext cx="11043611" cy="388077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                             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  THANK YOU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4172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DEPARTMENT STATISTICS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199" y="1690688"/>
            <a:ext cx="10945092" cy="489714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NUMBER OF PATIENT :</a:t>
            </a:r>
          </a:p>
          <a:p>
            <a:endParaRPr lang="en-US" sz="2000" dirty="0"/>
          </a:p>
          <a:p>
            <a:r>
              <a:rPr lang="en-US" sz="2000" dirty="0" smtClean="0"/>
              <a:t>MALE PATIENT :</a:t>
            </a:r>
          </a:p>
          <a:p>
            <a:endParaRPr lang="en-US" sz="2000" dirty="0"/>
          </a:p>
          <a:p>
            <a:r>
              <a:rPr lang="en-US" sz="2000" dirty="0" smtClean="0"/>
              <a:t>FEMALE PATIENT :</a:t>
            </a:r>
          </a:p>
          <a:p>
            <a:r>
              <a:rPr lang="en-US" sz="2000" dirty="0" smtClean="0"/>
              <a:t>Recover (Discharge ) : </a:t>
            </a:r>
          </a:p>
          <a:p>
            <a:endParaRPr lang="en-US" sz="2000" dirty="0"/>
          </a:p>
          <a:p>
            <a:r>
              <a:rPr lang="en-US" sz="2000" dirty="0" smtClean="0"/>
              <a:t>DEATH :</a:t>
            </a:r>
          </a:p>
          <a:p>
            <a:endParaRPr lang="en-US" sz="2000" dirty="0" smtClean="0"/>
          </a:p>
          <a:p>
            <a:r>
              <a:rPr lang="en-US" sz="2000" dirty="0" smtClean="0"/>
              <a:t>REFER :</a:t>
            </a:r>
          </a:p>
          <a:p>
            <a:endParaRPr lang="en-US" sz="2000" dirty="0"/>
          </a:p>
          <a:p>
            <a:r>
              <a:rPr lang="en-US" sz="2000" dirty="0" smtClean="0"/>
              <a:t>LAMA/Absconded  :</a:t>
            </a:r>
          </a:p>
          <a:p>
            <a:r>
              <a:rPr lang="en-US" sz="2000" dirty="0" smtClean="0"/>
              <a:t>Bed Occupancy Rate 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85370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77092"/>
            <a:ext cx="10434011" cy="706582"/>
          </a:xfrm>
        </p:spPr>
        <p:txBody>
          <a:bodyPr>
            <a:normAutofit/>
          </a:bodyPr>
          <a:lstStyle/>
          <a:p>
            <a:r>
              <a:rPr lang="en-US" b="1" dirty="0" smtClean="0"/>
              <a:t>TOP TEN  DISEASE of Department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63273320"/>
              </p:ext>
            </p:extLst>
          </p:nvPr>
        </p:nvGraphicFramePr>
        <p:xfrm>
          <a:off x="332507" y="942104"/>
          <a:ext cx="11637820" cy="564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174"/>
                <a:gridCol w="2153001"/>
                <a:gridCol w="1443777"/>
                <a:gridCol w="2456956"/>
                <a:gridCol w="2456956"/>
                <a:gridCol w="2456956"/>
              </a:tblGrid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S.N.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Diseases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 among Total</a:t>
                      </a:r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024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556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1237576" cy="5015345"/>
          </a:xfrm>
        </p:spPr>
        <p:txBody>
          <a:bodyPr>
            <a:normAutofit fontScale="90000"/>
          </a:bodyPr>
          <a:lstStyle/>
          <a:p>
            <a:r>
              <a:rPr lang="en-US" sz="8800" b="1" dirty="0" smtClean="0"/>
              <a:t>MORTALITY REVIEW AS PER HMIS REPORTING LISTING FORM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xmlns="" val="275783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45307328"/>
              </p:ext>
            </p:extLst>
          </p:nvPr>
        </p:nvGraphicFramePr>
        <p:xfrm>
          <a:off x="1" y="0"/>
          <a:ext cx="12668970" cy="7521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264"/>
                <a:gridCol w="1165993"/>
                <a:gridCol w="2406733"/>
                <a:gridCol w="1180941"/>
                <a:gridCol w="1634385"/>
                <a:gridCol w="1616945"/>
                <a:gridCol w="1435069"/>
                <a:gridCol w="1592031"/>
                <a:gridCol w="986609"/>
              </a:tblGrid>
              <a:tr h="641199">
                <a:tc>
                  <a:txBody>
                    <a:bodyPr/>
                    <a:lstStyle/>
                    <a:p>
                      <a:r>
                        <a:rPr lang="en-US" dirty="0" smtClean="0"/>
                        <a:t>S.N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PATIENT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AGE/  SEX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TREATMENT</a:t>
                      </a:r>
                      <a:r>
                        <a:rPr lang="en-US" baseline="0" dirty="0" smtClean="0"/>
                        <a:t> GIVEN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DIAGNOSIS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 OF DEATH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DEATH</a:t>
                      </a:r>
                      <a:r>
                        <a:rPr lang="en-US" baseline="0" dirty="0" smtClean="0"/>
                        <a:t> TIME </a:t>
                      </a:r>
                      <a:endParaRPr lang="en-US" dirty="0"/>
                    </a:p>
                  </a:txBody>
                  <a:tcPr/>
                </a:tc>
              </a:tr>
              <a:tr h="67132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993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665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681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047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2673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516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8034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516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516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203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057466" cy="678873"/>
          </a:xfrm>
        </p:spPr>
        <p:txBody>
          <a:bodyPr>
            <a:normAutofit/>
          </a:bodyPr>
          <a:lstStyle/>
          <a:p>
            <a:r>
              <a:rPr lang="en-US" dirty="0" smtClean="0"/>
              <a:t>CASE OF THE MONTH  FOR PARTICULAR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96291"/>
            <a:ext cx="10515600" cy="5361708"/>
          </a:xfrm>
        </p:spPr>
        <p:txBody>
          <a:bodyPr/>
          <a:lstStyle/>
          <a:p>
            <a:r>
              <a:rPr lang="en-US" sz="3200" dirty="0" smtClean="0"/>
              <a:t>PATIENT PARTICULARS: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000" dirty="0" smtClean="0"/>
              <a:t>NAME:                                        AGE/SEX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 smtClean="0"/>
              <a:t>CHIEF COMPLAINS 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HISTORY OF PRESENT ILLNESS 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98288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4" y="2410691"/>
            <a:ext cx="10515600" cy="407323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EXAMINATION FINDINGS: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PROVISIONAL DIAGNOSIS:</a:t>
            </a:r>
          </a:p>
          <a:p>
            <a:endParaRPr lang="en-US" sz="2000" dirty="0"/>
          </a:p>
          <a:p>
            <a:r>
              <a:rPr lang="en-US" sz="2000" dirty="0" smtClean="0"/>
              <a:t>INVESTIGATION: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FINAL DIAGNOSIS :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63632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TRATMENT GIVEN: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CAUSE FOR DEATH: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713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WAY TO FORWARD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CLINICAL  PART :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ADMINISTRIVE PART: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SOCIAL PART 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052630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154</Words>
  <Application>Microsoft Office PowerPoint</Application>
  <PresentationFormat>Custom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BHARATPUR HOSPITAL MORTALITY REVIEW</vt:lpstr>
      <vt:lpstr>DEPARTMENT STATISTICS </vt:lpstr>
      <vt:lpstr>TOP TEN  DISEASE of Department </vt:lpstr>
      <vt:lpstr>MORTALITY REVIEW AS PER HMIS REPORTING LISTING FORM</vt:lpstr>
      <vt:lpstr>Slide 5</vt:lpstr>
      <vt:lpstr>CASE OF THE MONTH  FOR PARTICULAR CASES</vt:lpstr>
      <vt:lpstr>Slide 7</vt:lpstr>
      <vt:lpstr>Slide 8</vt:lpstr>
      <vt:lpstr>WAY TO FORWARD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BHARATPUR HOSPITAL MORTALITY REVIEW</dc:title>
  <dc:creator>DELL</dc:creator>
  <cp:lastModifiedBy>Windows User</cp:lastModifiedBy>
  <cp:revision>15</cp:revision>
  <cp:lastPrinted>2024-02-13T06:05:41Z</cp:lastPrinted>
  <dcterms:created xsi:type="dcterms:W3CDTF">2024-01-25T07:05:24Z</dcterms:created>
  <dcterms:modified xsi:type="dcterms:W3CDTF">2024-02-14T06:07:22Z</dcterms:modified>
</cp:coreProperties>
</file>